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84" r:id="rId4"/>
    <p:sldId id="27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FFFF"/>
    <a:srgbClr val="006666"/>
    <a:srgbClr val="660066"/>
    <a:srgbClr val="FFFF99"/>
    <a:srgbClr val="0000CC"/>
    <a:srgbClr val="FFFF00"/>
    <a:srgbClr val="0033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86470" autoAdjust="0"/>
  </p:normalViewPr>
  <p:slideViewPr>
    <p:cSldViewPr>
      <p:cViewPr>
        <p:scale>
          <a:sx n="53" d="100"/>
          <a:sy n="53" d="100"/>
        </p:scale>
        <p:origin x="-2322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BC4D1-0F4B-45B1-86AE-CE9C98BEDCD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0686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0F928-25CA-4BB5-92D2-FF66BB41517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467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69FC5-5776-44FE-8D72-F870EC45236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209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17699-D4C5-4672-8A9D-010F0C6D3D0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473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02FF0-EF9E-4B65-B7EB-68882EE47B2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622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67AC0-267B-45C2-A64B-ABFC93C67F5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120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97E64-FA4B-4DD5-AC61-40FF4679F4F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103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6CFAD-1C1A-4D20-AFD8-6AEE6CED93E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842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C0E9D-E0DC-4DA1-9D1B-34D4D619FA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9728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D210F-CE4A-4929-94D7-69DD5371C3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04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56AB5-EFFD-44B7-8F79-2A021BCF8C2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748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C9075B0C-01E5-42BB-88C0-601EA846AE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如同一片雲霧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又像一聲嘆息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生命稍縱即逝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轉眼如飛而去</a:t>
            </a:r>
          </a:p>
        </p:txBody>
      </p:sp>
    </p:spTree>
    <p:extLst>
      <p:ext uri="{BB962C8B-B14F-4D97-AF65-F5344CB8AC3E}">
        <p14:creationId xmlns:p14="http://schemas.microsoft.com/office/powerpoint/2010/main" val="173574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如同生長的草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又像草上的花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早晨發芽生長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夜晚凋謝枯乾</a:t>
            </a:r>
            <a:endParaRPr lang="zh-TW" altLang="en-US" sz="6000" b="1" spc="50" dirty="0" smtClean="0">
              <a:ln w="11430"/>
              <a:solidFill>
                <a:schemeClr val="accent4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790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瞬間都將過去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走過</a:t>
            </a: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留下什麼痕跡？</a:t>
            </a: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短暫永恆之間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有沒有一條連</a:t>
            </a: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繫？</a:t>
            </a:r>
            <a:endParaRPr lang="zh-TW" altLang="en-US" sz="6000" b="1" spc="50" dirty="0">
              <a:ln w="11430"/>
              <a:solidFill>
                <a:schemeClr val="accent4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926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12</Words>
  <Application>Microsoft Office PowerPoint</Application>
  <PresentationFormat>如螢幕大小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Default Design</vt:lpstr>
      <vt:lpstr>PowerPoint 簡報</vt:lpstr>
      <vt:lpstr>如同一片雲霧 又像一聲嘆息 生命稍縱即逝 轉眼如飛而去</vt:lpstr>
      <vt:lpstr>如同生長的草 又像草上的花 早晨發芽生長 夜晚凋謝枯乾</vt:lpstr>
      <vt:lpstr>瞬間都將過去 走過留下什麼痕跡？ 短暫永恆之間 有沒有一條連繫？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Lin</dc:creator>
  <cp:lastModifiedBy>John Lin</cp:lastModifiedBy>
  <cp:revision>58</cp:revision>
  <dcterms:created xsi:type="dcterms:W3CDTF">1601-01-01T00:00:00Z</dcterms:created>
  <dcterms:modified xsi:type="dcterms:W3CDTF">2017-01-05T01:20:36Z</dcterms:modified>
</cp:coreProperties>
</file>